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7878028-F071-4B9C-A524-74C8F2C464F6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E1EB21-50B5-49E5-9082-108DBD496762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78028-F071-4B9C-A524-74C8F2C464F6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EB21-50B5-49E5-9082-108DBD49676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7878028-F071-4B9C-A524-74C8F2C464F6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pl-PL"/>
          </a:p>
        </p:txBody>
      </p:sp>
      <p:sp>
        <p:nvSpPr>
          <p:cNvPr id="7" name="Prostokąt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BE1EB21-50B5-49E5-9082-108DBD496762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78028-F071-4B9C-A524-74C8F2C464F6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BE1EB21-50B5-49E5-9082-108DBD496762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7" name="Prostokąt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2" name="Symbol zastępczy daty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78028-F071-4B9C-A524-74C8F2C464F6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BE1EB21-50B5-49E5-9082-108DBD496762}" type="slidenum">
              <a:rPr lang="pl-PL" smtClean="0"/>
              <a:t>‹#›</a:t>
            </a:fld>
            <a:endParaRPr lang="pl-PL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Symbol zastępczy daty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7878028-F071-4B9C-A524-74C8F2C464F6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10" name="Symbol zastępczy numeru slajdu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BE1EB21-50B5-49E5-9082-108DBD496762}" type="slidenum">
              <a:rPr lang="pl-PL" smtClean="0"/>
              <a:t>‹#›</a:t>
            </a:fld>
            <a:endParaRPr lang="pl-PL"/>
          </a:p>
        </p:txBody>
      </p:sp>
      <p:sp>
        <p:nvSpPr>
          <p:cNvPr id="12" name="Symbol zastępczy stopki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7878028-F071-4B9C-A524-74C8F2C464F6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12" name="Symbol zastępczy numeru slajdu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BE1EB21-50B5-49E5-9082-108DBD496762}" type="slidenum">
              <a:rPr lang="pl-PL" smtClean="0"/>
              <a:t>‹#›</a:t>
            </a:fld>
            <a:endParaRPr lang="pl-PL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pl-PL"/>
          </a:p>
        </p:txBody>
      </p:sp>
      <p:sp>
        <p:nvSpPr>
          <p:cNvPr id="16" name="Symbol zastępczy tekstu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5" name="Symbol zastępczy tekstu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78028-F071-4B9C-A524-74C8F2C464F6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BE1EB21-50B5-49E5-9082-108DBD49676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78028-F071-4B9C-A524-74C8F2C464F6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E1EB21-50B5-49E5-9082-108DBD496762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78028-F071-4B9C-A524-74C8F2C464F6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BE1EB21-50B5-49E5-9082-108DBD496762}" type="slidenum">
              <a:rPr lang="pl-PL" smtClean="0"/>
              <a:t>‹#›</a:t>
            </a:fld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Prostokąt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1" name="Prostokąt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ymbol zastępczy daty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7878028-F071-4B9C-A524-74C8F2C464F6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13" name="Symbol zastępczy numeru slajdu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BE1EB21-50B5-49E5-9082-108DBD496762}" type="slidenum">
              <a:rPr lang="pl-PL" smtClean="0"/>
              <a:t>‹#›</a:t>
            </a:fld>
            <a:endParaRPr lang="pl-PL"/>
          </a:p>
        </p:txBody>
      </p:sp>
      <p:sp>
        <p:nvSpPr>
          <p:cNvPr id="14" name="Symbol zastępczy stopki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7878028-F071-4B9C-A524-74C8F2C464F6}" type="datetimeFigureOut">
              <a:rPr lang="pl-PL" smtClean="0"/>
              <a:t>2015-11-24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Prostokąt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rostokąt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BE1EB21-50B5-49E5-9082-108DBD496762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2187674"/>
          </a:xfrm>
        </p:spPr>
        <p:txBody>
          <a:bodyPr>
            <a:normAutofit/>
          </a:bodyPr>
          <a:lstStyle/>
          <a:p>
            <a:pPr fontAlgn="base"/>
            <a:r>
              <a:rPr lang="pl-PL" b="1" dirty="0"/>
              <a:t>Chmura – wykorzystanie aplikacji internetowych </a:t>
            </a:r>
            <a:r>
              <a:rPr lang="pl-PL" b="1" dirty="0" smtClean="0"/>
              <a:t>             w biznesie </a:t>
            </a:r>
            <a:r>
              <a:rPr lang="pl-PL" b="1" dirty="0"/>
              <a:t>i edukacji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400800" cy="1440160"/>
          </a:xfrm>
        </p:spPr>
        <p:txBody>
          <a:bodyPr>
            <a:normAutofit/>
          </a:bodyPr>
          <a:lstStyle/>
          <a:p>
            <a:r>
              <a:rPr lang="pl-PL" dirty="0" smtClean="0"/>
              <a:t>Szkolenie dla nauczycieli współfinansowane </a:t>
            </a:r>
            <a:br>
              <a:rPr lang="pl-PL" dirty="0" smtClean="0"/>
            </a:br>
            <a:r>
              <a:rPr lang="pl-PL" dirty="0" smtClean="0"/>
              <a:t>z Krajowego Funduszu szkoleniowego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Pendrive</a:t>
            </a:r>
            <a:r>
              <a:rPr lang="pl-PL" dirty="0" smtClean="0"/>
              <a:t> czy </a:t>
            </a:r>
            <a:r>
              <a:rPr lang="pl-PL" dirty="0" err="1" smtClean="0"/>
              <a:t>OneDrive</a:t>
            </a:r>
            <a:r>
              <a:rPr lang="pl-PL" dirty="0" smtClean="0"/>
              <a:t>?</a:t>
            </a:r>
            <a:endParaRPr lang="pl-PL" dirty="0"/>
          </a:p>
        </p:txBody>
      </p:sp>
      <p:pic>
        <p:nvPicPr>
          <p:cNvPr id="4" name="Symbol zastępczy zawartości 3" descr="pen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3939467" cy="3312368"/>
          </a:xfrm>
        </p:spPr>
      </p:pic>
      <p:pic>
        <p:nvPicPr>
          <p:cNvPr id="5" name="Obraz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374" y="3429000"/>
            <a:ext cx="4932626" cy="342900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395536" y="5157192"/>
            <a:ext cx="31683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/>
              <a:t>Możliwości </a:t>
            </a:r>
          </a:p>
          <a:p>
            <a:r>
              <a:rPr lang="pl-PL" sz="4000" dirty="0" smtClean="0"/>
              <a:t>Zagrożenia</a:t>
            </a:r>
            <a:endParaRPr lang="pl-PL" sz="4000" dirty="0"/>
          </a:p>
        </p:txBody>
      </p:sp>
      <p:sp>
        <p:nvSpPr>
          <p:cNvPr id="8" name="pole tekstowe 7"/>
          <p:cNvSpPr txBox="1"/>
          <p:nvPr/>
        </p:nvSpPr>
        <p:spPr>
          <a:xfrm>
            <a:off x="5868144" y="1700808"/>
            <a:ext cx="18722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 smtClean="0"/>
              <a:t>Zalety </a:t>
            </a:r>
          </a:p>
          <a:p>
            <a:r>
              <a:rPr lang="pl-PL" sz="4000" dirty="0" smtClean="0"/>
              <a:t>Wady</a:t>
            </a:r>
            <a:endParaRPr lang="pl-P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Pendrive</a:t>
            </a:r>
            <a:r>
              <a:rPr lang="pl-PL" dirty="0" smtClean="0"/>
              <a:t> czy </a:t>
            </a:r>
            <a:r>
              <a:rPr lang="pl-PL" dirty="0" err="1" smtClean="0"/>
              <a:t>OneDrive</a:t>
            </a:r>
            <a:r>
              <a:rPr lang="pl-PL" dirty="0" smtClean="0"/>
              <a:t>?</a:t>
            </a:r>
            <a:endParaRPr lang="pl-PL" dirty="0"/>
          </a:p>
        </p:txBody>
      </p:sp>
      <p:pic>
        <p:nvPicPr>
          <p:cNvPr id="9" name="Symbol zastępczy zawartości 8" descr="baner_OneDrive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03681" y="1844824"/>
            <a:ext cx="8740319" cy="42140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Nie mam Office na swoim komputerze</a:t>
            </a:r>
            <a:endParaRPr lang="pl-PL" dirty="0"/>
          </a:p>
        </p:txBody>
      </p:sp>
      <p:pic>
        <p:nvPicPr>
          <p:cNvPr id="5" name="Symbol zastępczy zawartości 4" descr="O365_2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556792"/>
            <a:ext cx="8435062" cy="489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Mój </a:t>
            </a:r>
            <a:r>
              <a:rPr lang="pl-PL" dirty="0" smtClean="0"/>
              <a:t>O</a:t>
            </a:r>
            <a:r>
              <a:rPr lang="pl-PL" dirty="0" smtClean="0"/>
              <a:t>ffice jest za stary</a:t>
            </a:r>
            <a:endParaRPr lang="pl-PL" dirty="0"/>
          </a:p>
        </p:txBody>
      </p:sp>
      <p:pic>
        <p:nvPicPr>
          <p:cNvPr id="6" name="Symbol zastępczy zawartości 5" descr="O365_1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617243"/>
            <a:ext cx="6768752" cy="52407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Zobacz proszę mój kalendarz…</a:t>
            </a:r>
            <a:endParaRPr lang="pl-PL" dirty="0"/>
          </a:p>
        </p:txBody>
      </p:sp>
      <p:pic>
        <p:nvPicPr>
          <p:cNvPr id="5" name="Symbol zastępczy zawartości 4" descr="Kalendarz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628800"/>
            <a:ext cx="6238618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Terminy warsztatów: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 smtClean="0"/>
          </a:p>
          <a:p>
            <a:pPr algn="ctr">
              <a:buNone/>
            </a:pPr>
            <a:r>
              <a:rPr lang="pl-PL" sz="3200" b="1" dirty="0" smtClean="0"/>
              <a:t>ŚRODY:</a:t>
            </a:r>
          </a:p>
          <a:p>
            <a:endParaRPr lang="pl-PL" dirty="0" smtClean="0"/>
          </a:p>
          <a:p>
            <a:r>
              <a:rPr lang="pl-PL" dirty="0" smtClean="0"/>
              <a:t>1 grudnia 2015 godz. 14:30 – 17:00</a:t>
            </a:r>
          </a:p>
          <a:p>
            <a:r>
              <a:rPr lang="pl-PL" dirty="0" smtClean="0"/>
              <a:t>8 </a:t>
            </a:r>
            <a:r>
              <a:rPr lang="pl-PL" dirty="0" smtClean="0"/>
              <a:t>grudnia 2015 godz. 14:30 – 17:00</a:t>
            </a:r>
          </a:p>
          <a:p>
            <a:r>
              <a:rPr lang="pl-PL" dirty="0" smtClean="0"/>
              <a:t>15 </a:t>
            </a:r>
            <a:r>
              <a:rPr lang="pl-PL" dirty="0" smtClean="0"/>
              <a:t>grudnia 2015 godz. 14:30 – 17:00</a:t>
            </a:r>
          </a:p>
          <a:p>
            <a:endParaRPr lang="pl-PL" dirty="0" smtClean="0"/>
          </a:p>
          <a:p>
            <a:pPr algn="r">
              <a:buNone/>
            </a:pPr>
            <a:r>
              <a:rPr lang="pl-PL" b="1" dirty="0" smtClean="0"/>
              <a:t>Zapraszamy osoby chętne.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Średni">
  <a:themeElements>
    <a:clrScheme name="Średni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Średni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Średni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65</TotalTime>
  <Words>74</Words>
  <Application>Microsoft Office PowerPoint</Application>
  <PresentationFormat>Pokaz na ekranie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7</vt:i4>
      </vt:variant>
    </vt:vector>
  </HeadingPairs>
  <TitlesOfParts>
    <vt:vector size="8" baseType="lpstr">
      <vt:lpstr>Średni</vt:lpstr>
      <vt:lpstr>Chmura – wykorzystanie aplikacji internetowych              w biznesie i edukacji</vt:lpstr>
      <vt:lpstr>Pendrive czy OneDrive?</vt:lpstr>
      <vt:lpstr>Pendrive czy OneDrive?</vt:lpstr>
      <vt:lpstr>Nie mam Office na swoim komputerze</vt:lpstr>
      <vt:lpstr>Mój Office jest za stary</vt:lpstr>
      <vt:lpstr>Zobacz proszę mój kalendarz…</vt:lpstr>
      <vt:lpstr>Terminy warsztatów: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Admin</dc:creator>
  <cp:lastModifiedBy>Admin</cp:lastModifiedBy>
  <cp:revision>11</cp:revision>
  <dcterms:created xsi:type="dcterms:W3CDTF">2015-11-24T20:22:34Z</dcterms:created>
  <dcterms:modified xsi:type="dcterms:W3CDTF">2015-11-24T21:27:53Z</dcterms:modified>
</cp:coreProperties>
</file>